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71" r:id="rId3"/>
    <p:sldId id="416" r:id="rId4"/>
    <p:sldId id="417" r:id="rId6"/>
    <p:sldId id="418" r:id="rId7"/>
    <p:sldId id="419" r:id="rId8"/>
    <p:sldId id="420" r:id="rId9"/>
    <p:sldId id="421" r:id="rId10"/>
    <p:sldId id="425" r:id="rId11"/>
    <p:sldId id="422" r:id="rId12"/>
    <p:sldId id="423" r:id="rId13"/>
    <p:sldId id="424" r:id="rId14"/>
  </p:sldIdLst>
  <p:sldSz cx="9144000" cy="5143500" type="screen16x9"/>
  <p:notesSz cx="6858000" cy="9144000"/>
  <p:embeddedFontLst>
    <p:embeddedFont>
      <p:font typeface="Montserrat" panose="00000500000000000000"/>
      <p:regular r:id="rId18"/>
    </p:embeddedFont>
    <p:embeddedFont>
      <p:font typeface="Montserrat Medium" panose="00000600000000000000"/>
      <p:regular r:id="rId19"/>
    </p:embeddedFont>
    <p:embeddedFont>
      <p:font typeface="Montserrat ExtraBold" panose="00000900000000000000"/>
      <p:bold r:id="rId20"/>
    </p:embeddedFont>
    <p:embeddedFont>
      <p:font typeface="Roboto" panose="02000000000000000000"/>
      <p:regular r:id="rId21"/>
    </p:embeddedFont>
    <p:embeddedFont>
      <p:font typeface="Open Sans" panose="020B0606030504020204"/>
      <p:regular r:id="rId22"/>
    </p:embeddedFont>
    <p:embeddedFont>
      <p:font typeface="Signika"/>
      <p:regular r:id="rId23"/>
    </p:embeddedFont>
    <p:embeddedFont>
      <p:font typeface="Erica One" panose="02000000000000000000"/>
      <p:regular r:id="rId24"/>
    </p:embeddedFont>
    <p:embeddedFont>
      <p:font typeface="Montserrat" panose="00000500000000000000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000"/>
    <a:srgbClr val="FFD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109" y="547"/>
      </p:cViewPr>
      <p:guideLst>
        <p:guide orient="horz" pos="16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25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7" name="Google Shape;1187;p25"/>
          <p:cNvSpPr/>
          <p:nvPr/>
        </p:nvSpPr>
        <p:spPr>
          <a:xfrm>
            <a:off x="5948343" y="2457102"/>
            <a:ext cx="3411864" cy="273125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8" name="Google Shape;1188;p25"/>
          <p:cNvSpPr/>
          <p:nvPr/>
        </p:nvSpPr>
        <p:spPr>
          <a:xfrm flipH="1">
            <a:off x="-312442" y="-357283"/>
            <a:ext cx="3282150" cy="4046050"/>
          </a:xfrm>
          <a:custGeom>
            <a:avLst/>
            <a:gdLst/>
            <a:ahLst/>
            <a:cxnLst/>
            <a:rect l="l" t="t" r="r" b="b"/>
            <a:pathLst>
              <a:path w="131286" h="161842" extrusionOk="0">
                <a:moveTo>
                  <a:pt x="125053" y="140136"/>
                </a:moveTo>
                <a:cubicBezTo>
                  <a:pt x="124156" y="165380"/>
                  <a:pt x="119823" y="161678"/>
                  <a:pt x="115964" y="161619"/>
                </a:cubicBezTo>
                <a:cubicBezTo>
                  <a:pt x="112105" y="161560"/>
                  <a:pt x="105160" y="144999"/>
                  <a:pt x="101897" y="139784"/>
                </a:cubicBezTo>
                <a:cubicBezTo>
                  <a:pt x="98635" y="134569"/>
                  <a:pt x="98455" y="133632"/>
                  <a:pt x="96389" y="130329"/>
                </a:cubicBezTo>
                <a:cubicBezTo>
                  <a:pt x="94324" y="127026"/>
                  <a:pt x="91426" y="123268"/>
                  <a:pt x="89504" y="119964"/>
                </a:cubicBezTo>
                <a:cubicBezTo>
                  <a:pt x="87582" y="116661"/>
                  <a:pt x="85688" y="113535"/>
                  <a:pt x="84856" y="110508"/>
                </a:cubicBezTo>
                <a:cubicBezTo>
                  <a:pt x="84024" y="107482"/>
                  <a:pt x="84111" y="104468"/>
                  <a:pt x="84513" y="101805"/>
                </a:cubicBezTo>
                <a:cubicBezTo>
                  <a:pt x="84915" y="99142"/>
                  <a:pt x="85833" y="96693"/>
                  <a:pt x="87267" y="94531"/>
                </a:cubicBezTo>
                <a:cubicBezTo>
                  <a:pt x="88701" y="92369"/>
                  <a:pt x="90824" y="90843"/>
                  <a:pt x="93119" y="88833"/>
                </a:cubicBezTo>
                <a:cubicBezTo>
                  <a:pt x="95414" y="86823"/>
                  <a:pt x="99373" y="85008"/>
                  <a:pt x="101037" y="82469"/>
                </a:cubicBezTo>
                <a:cubicBezTo>
                  <a:pt x="102701" y="79930"/>
                  <a:pt x="103734" y="76641"/>
                  <a:pt x="103103" y="73597"/>
                </a:cubicBezTo>
                <a:cubicBezTo>
                  <a:pt x="102472" y="70553"/>
                  <a:pt x="99144" y="67746"/>
                  <a:pt x="97251" y="64204"/>
                </a:cubicBezTo>
                <a:cubicBezTo>
                  <a:pt x="95358" y="60662"/>
                  <a:pt x="91629" y="57082"/>
                  <a:pt x="91743" y="52345"/>
                </a:cubicBezTo>
                <a:cubicBezTo>
                  <a:pt x="91858" y="47608"/>
                  <a:pt x="97422" y="40241"/>
                  <a:pt x="97938" y="35783"/>
                </a:cubicBezTo>
                <a:cubicBezTo>
                  <a:pt x="98454" y="31326"/>
                  <a:pt x="97049" y="27752"/>
                  <a:pt x="94840" y="25600"/>
                </a:cubicBezTo>
                <a:cubicBezTo>
                  <a:pt x="92631" y="23448"/>
                  <a:pt x="89504" y="22720"/>
                  <a:pt x="84684" y="22872"/>
                </a:cubicBezTo>
                <a:cubicBezTo>
                  <a:pt x="79864" y="23024"/>
                  <a:pt x="72319" y="26750"/>
                  <a:pt x="65922" y="26510"/>
                </a:cubicBezTo>
                <a:cubicBezTo>
                  <a:pt x="59525" y="26270"/>
                  <a:pt x="52382" y="21734"/>
                  <a:pt x="46300" y="21431"/>
                </a:cubicBezTo>
                <a:cubicBezTo>
                  <a:pt x="40218" y="21128"/>
                  <a:pt x="34307" y="24724"/>
                  <a:pt x="29430" y="24691"/>
                </a:cubicBezTo>
                <a:cubicBezTo>
                  <a:pt x="24553" y="24659"/>
                  <a:pt x="20537" y="22992"/>
                  <a:pt x="17037" y="21236"/>
                </a:cubicBezTo>
                <a:cubicBezTo>
                  <a:pt x="13537" y="19481"/>
                  <a:pt x="9808" y="16186"/>
                  <a:pt x="8431" y="14158"/>
                </a:cubicBezTo>
                <a:cubicBezTo>
                  <a:pt x="7054" y="12130"/>
                  <a:pt x="-10045" y="9734"/>
                  <a:pt x="8775" y="9067"/>
                </a:cubicBezTo>
                <a:cubicBezTo>
                  <a:pt x="27595" y="8400"/>
                  <a:pt x="101969" y="-11688"/>
                  <a:pt x="121349" y="10157"/>
                </a:cubicBezTo>
                <a:cubicBezTo>
                  <a:pt x="140729" y="32002"/>
                  <a:pt x="125951" y="114892"/>
                  <a:pt x="125053" y="1401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89" name="Google Shape;1189;p25"/>
          <p:cNvSpPr txBox="1">
            <a:spLocks noGrp="1"/>
          </p:cNvSpPr>
          <p:nvPr>
            <p:ph type="subTitle" idx="1"/>
          </p:nvPr>
        </p:nvSpPr>
        <p:spPr>
          <a:xfrm>
            <a:off x="2833350" y="1608500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190" name="Google Shape;1190;p25"/>
          <p:cNvSpPr txBox="1">
            <a:spLocks noGrp="1"/>
          </p:cNvSpPr>
          <p:nvPr>
            <p:ph type="subTitle" idx="2"/>
          </p:nvPr>
        </p:nvSpPr>
        <p:spPr>
          <a:xfrm>
            <a:off x="2833350" y="2748661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191" name="Google Shape;1191;p25"/>
          <p:cNvSpPr txBox="1">
            <a:spLocks noGrp="1"/>
          </p:cNvSpPr>
          <p:nvPr>
            <p:ph type="subTitle" idx="3"/>
          </p:nvPr>
        </p:nvSpPr>
        <p:spPr>
          <a:xfrm>
            <a:off x="2833350" y="3889275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192" name="Google Shape;1192;p25"/>
          <p:cNvSpPr txBox="1">
            <a:spLocks noGrp="1"/>
          </p:cNvSpPr>
          <p:nvPr>
            <p:ph type="title" hasCustomPrompt="1"/>
          </p:nvPr>
        </p:nvSpPr>
        <p:spPr>
          <a:xfrm>
            <a:off x="2784000" y="1141725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3" name="Google Shape;1193;p25"/>
          <p:cNvSpPr txBox="1">
            <a:spLocks noGrp="1"/>
          </p:cNvSpPr>
          <p:nvPr>
            <p:ph type="title" idx="4" hasCustomPrompt="1"/>
          </p:nvPr>
        </p:nvSpPr>
        <p:spPr>
          <a:xfrm>
            <a:off x="2784000" y="2259500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4" name="Google Shape;1194;p25"/>
          <p:cNvSpPr txBox="1">
            <a:spLocks noGrp="1"/>
          </p:cNvSpPr>
          <p:nvPr>
            <p:ph type="title" idx="5" hasCustomPrompt="1"/>
          </p:nvPr>
        </p:nvSpPr>
        <p:spPr>
          <a:xfrm>
            <a:off x="2784000" y="3422475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5" name="Google Shape;1195;p25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6" name="Google Shape;1196;p25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7" name="Google Shape;1197;p25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8" name="Google Shape;1198;p25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9" name="Google Shape;1199;p25"/>
          <p:cNvSpPr/>
          <p:nvPr/>
        </p:nvSpPr>
        <p:spPr>
          <a:xfrm>
            <a:off x="7374066" y="40669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0" name="Google Shape;1200;p25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1" name="Google Shape;1201;p25"/>
          <p:cNvSpPr/>
          <p:nvPr/>
        </p:nvSpPr>
        <p:spPr>
          <a:xfrm>
            <a:off x="8638065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2" name="Google Shape;1202;p25"/>
          <p:cNvSpPr/>
          <p:nvPr/>
        </p:nvSpPr>
        <p:spPr>
          <a:xfrm>
            <a:off x="7540882" y="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3" name="Google Shape;1203;p25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04" name="Google Shape;1204;p25"/>
          <p:cNvGrpSpPr/>
          <p:nvPr/>
        </p:nvGrpSpPr>
        <p:grpSpPr>
          <a:xfrm>
            <a:off x="7763350" y="3075225"/>
            <a:ext cx="1048725" cy="2045400"/>
            <a:chOff x="5329725" y="2719275"/>
            <a:chExt cx="1048725" cy="2045400"/>
          </a:xfrm>
        </p:grpSpPr>
        <p:sp>
          <p:nvSpPr>
            <p:cNvPr id="1205" name="Google Shape;1205;p25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12" name="Google Shape;1212;p25"/>
          <p:cNvGrpSpPr/>
          <p:nvPr/>
        </p:nvGrpSpPr>
        <p:grpSpPr>
          <a:xfrm rot="-1037386">
            <a:off x="611160" y="510349"/>
            <a:ext cx="934990" cy="861681"/>
            <a:chOff x="6708722" y="1052986"/>
            <a:chExt cx="935003" cy="861693"/>
          </a:xfrm>
        </p:grpSpPr>
        <p:sp>
          <p:nvSpPr>
            <p:cNvPr id="1213" name="Google Shape;1213;p25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18" name="Google Shape;1218;p25"/>
          <p:cNvGrpSpPr/>
          <p:nvPr/>
        </p:nvGrpSpPr>
        <p:grpSpPr>
          <a:xfrm rot="2493987">
            <a:off x="16861" y="3915902"/>
            <a:ext cx="1031279" cy="913266"/>
            <a:chOff x="1343200" y="1432100"/>
            <a:chExt cx="1031261" cy="913250"/>
          </a:xfrm>
        </p:grpSpPr>
        <p:sp>
          <p:nvSpPr>
            <p:cNvPr id="1219" name="Google Shape;1219;p25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20" name="Google Shape;1220;p25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221" name="Google Shape;1221;p25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3" name="Google Shape;1223;p25"/>
          <p:cNvGrpSpPr/>
          <p:nvPr/>
        </p:nvGrpSpPr>
        <p:grpSpPr>
          <a:xfrm rot="1792027">
            <a:off x="8170011" y="196141"/>
            <a:ext cx="1031281" cy="913268"/>
            <a:chOff x="1343200" y="1432100"/>
            <a:chExt cx="1031261" cy="913250"/>
          </a:xfrm>
        </p:grpSpPr>
        <p:sp>
          <p:nvSpPr>
            <p:cNvPr id="1224" name="Google Shape;1224;p25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25" name="Google Shape;1225;p25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226" name="Google Shape;1226;p25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3"/>
          <p:cNvSpPr/>
          <p:nvPr/>
        </p:nvSpPr>
        <p:spPr>
          <a:xfrm>
            <a:off x="4370827" y="1289524"/>
            <a:ext cx="4921709" cy="393995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3"/>
          <p:cNvSpPr/>
          <p:nvPr/>
        </p:nvSpPr>
        <p:spPr>
          <a:xfrm>
            <a:off x="-65073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156850" y="2824850"/>
            <a:ext cx="483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240750" y="3494150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676350" y="1285513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7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8332316" y="12895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3"/>
          <p:cNvSpPr/>
          <p:nvPr/>
        </p:nvSpPr>
        <p:spPr>
          <a:xfrm>
            <a:off x="1434298" y="1780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>
            <a:off x="1492866" y="47861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3"/>
          <p:cNvSpPr/>
          <p:nvPr/>
        </p:nvSpPr>
        <p:spPr>
          <a:xfrm>
            <a:off x="7819752" y="48271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3"/>
          <p:cNvSpPr/>
          <p:nvPr/>
        </p:nvSpPr>
        <p:spPr>
          <a:xfrm>
            <a:off x="4011741" y="44801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3"/>
          <p:cNvSpPr/>
          <p:nvPr/>
        </p:nvSpPr>
        <p:spPr>
          <a:xfrm>
            <a:off x="150386" y="3322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3"/>
          <p:cNvSpPr/>
          <p:nvPr/>
        </p:nvSpPr>
        <p:spPr>
          <a:xfrm>
            <a:off x="6996177" y="1177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" name="Google Shape;30;p3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31" name="Google Shape;31;p3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312242">
            <a:off x="7944541" y="-118341"/>
            <a:ext cx="934955" cy="861648"/>
            <a:chOff x="6708722" y="1052986"/>
            <a:chExt cx="935003" cy="861693"/>
          </a:xfrm>
        </p:grpSpPr>
        <p:sp>
          <p:nvSpPr>
            <p:cNvPr id="43" name="Google Shape;43;p3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49" name="Google Shape;49;p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929504" y="3830159"/>
            <a:ext cx="1657343" cy="808493"/>
            <a:chOff x="6016754" y="2989146"/>
            <a:chExt cx="1657343" cy="808493"/>
          </a:xfrm>
        </p:grpSpPr>
        <p:sp>
          <p:nvSpPr>
            <p:cNvPr id="77" name="Google Shape;77;p3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6"/>
          <p:cNvSpPr/>
          <p:nvPr/>
        </p:nvSpPr>
        <p:spPr>
          <a:xfrm flipH="1">
            <a:off x="-65067" y="2923727"/>
            <a:ext cx="2873692" cy="2300427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6"/>
          <p:cNvSpPr/>
          <p:nvPr/>
        </p:nvSpPr>
        <p:spPr>
          <a:xfrm flipH="1">
            <a:off x="6743701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90" name="Google Shape;190;p6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6"/>
          <p:cNvSpPr/>
          <p:nvPr/>
        </p:nvSpPr>
        <p:spPr>
          <a:xfrm>
            <a:off x="3049166" y="49049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6"/>
          <p:cNvSpPr/>
          <p:nvPr/>
        </p:nvSpPr>
        <p:spPr>
          <a:xfrm>
            <a:off x="7867602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6"/>
          <p:cNvSpPr/>
          <p:nvPr/>
        </p:nvSpPr>
        <p:spPr>
          <a:xfrm>
            <a:off x="8572466" y="30667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6"/>
          <p:cNvSpPr/>
          <p:nvPr/>
        </p:nvSpPr>
        <p:spPr>
          <a:xfrm>
            <a:off x="125050" y="362027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6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6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6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8" name="Google Shape;198;p6"/>
          <p:cNvGrpSpPr/>
          <p:nvPr/>
        </p:nvGrpSpPr>
        <p:grpSpPr>
          <a:xfrm>
            <a:off x="8388463" y="4328400"/>
            <a:ext cx="527400" cy="735075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591223" y="4775229"/>
            <a:ext cx="1657366" cy="808504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568224" y="4282493"/>
            <a:ext cx="1094902" cy="1504825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8281107" y="14389"/>
            <a:ext cx="1031259" cy="913248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7"/>
          <p:cNvSpPr/>
          <p:nvPr/>
        </p:nvSpPr>
        <p:spPr>
          <a:xfrm>
            <a:off x="-411925" y="-299952"/>
            <a:ext cx="2528460" cy="295840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>
            <a:off x="4709025" y="1782625"/>
            <a:ext cx="4619381" cy="3441569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7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7"/>
          <p:cNvSpPr/>
          <p:nvPr/>
        </p:nvSpPr>
        <p:spPr>
          <a:xfrm>
            <a:off x="61073" y="3230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7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7"/>
          <p:cNvSpPr/>
          <p:nvPr/>
        </p:nvSpPr>
        <p:spPr>
          <a:xfrm>
            <a:off x="5233277" y="48586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7"/>
          <p:cNvSpPr/>
          <p:nvPr/>
        </p:nvSpPr>
        <p:spPr>
          <a:xfrm>
            <a:off x="8721466" y="41948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7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7"/>
          <p:cNvSpPr/>
          <p:nvPr/>
        </p:nvSpPr>
        <p:spPr>
          <a:xfrm>
            <a:off x="8654899" y="1072275"/>
            <a:ext cx="156853" cy="149270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7"/>
          <p:cNvSpPr/>
          <p:nvPr/>
        </p:nvSpPr>
        <p:spPr>
          <a:xfrm>
            <a:off x="8959407" y="21395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7"/>
          <p:cNvSpPr/>
          <p:nvPr/>
        </p:nvSpPr>
        <p:spPr>
          <a:xfrm>
            <a:off x="-65059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1"/>
          </p:nvPr>
        </p:nvSpPr>
        <p:spPr>
          <a:xfrm>
            <a:off x="4592250" y="1444575"/>
            <a:ext cx="36978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 panose="020B0606030504020204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 panose="020B0606030504020204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 panose="020B0606030504020204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 panose="020B0606030504020204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 panose="020B0606030504020204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 panose="020B0606030504020204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 panose="020B0606030504020204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 panose="020B0606030504020204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 panose="020B0606030504020204"/>
              <a:buChar char="■"/>
              <a:defRPr sz="1200"/>
            </a:lvl9pPr>
          </a:lstStyle>
          <a:p/>
        </p:txBody>
      </p:sp>
      <p:grpSp>
        <p:nvGrpSpPr>
          <p:cNvPr id="236" name="Google Shape;236;p7"/>
          <p:cNvGrpSpPr/>
          <p:nvPr/>
        </p:nvGrpSpPr>
        <p:grpSpPr>
          <a:xfrm rot="7355417">
            <a:off x="7776334" y="3794682"/>
            <a:ext cx="1048671" cy="2045294"/>
            <a:chOff x="5329725" y="2719275"/>
            <a:chExt cx="1048725" cy="2045400"/>
          </a:xfrm>
        </p:grpSpPr>
        <p:sp>
          <p:nvSpPr>
            <p:cNvPr id="237" name="Google Shape;237;p7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4" name="Google Shape;244;p7"/>
          <p:cNvGrpSpPr/>
          <p:nvPr/>
        </p:nvGrpSpPr>
        <p:grpSpPr>
          <a:xfrm rot="-1479328">
            <a:off x="-63808" y="3980450"/>
            <a:ext cx="934867" cy="861567"/>
            <a:chOff x="6708722" y="1052986"/>
            <a:chExt cx="935003" cy="861693"/>
          </a:xfrm>
        </p:grpSpPr>
        <p:sp>
          <p:nvSpPr>
            <p:cNvPr id="245" name="Google Shape;245;p7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251" name="Google Shape;251;p7"/>
          <p:cNvGrpSpPr/>
          <p:nvPr/>
        </p:nvGrpSpPr>
        <p:grpSpPr>
          <a:xfrm>
            <a:off x="7971889" y="-237987"/>
            <a:ext cx="1111474" cy="1244475"/>
            <a:chOff x="1338201" y="32850"/>
            <a:chExt cx="1111474" cy="1244475"/>
          </a:xfrm>
        </p:grpSpPr>
        <p:sp>
          <p:nvSpPr>
            <p:cNvPr id="252" name="Google Shape;252;p7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-458120" y="2167204"/>
            <a:ext cx="2180032" cy="3175834"/>
          </a:xfrm>
          <a:custGeom>
            <a:avLst/>
            <a:gdLst/>
            <a:ahLst/>
            <a:cxnLst/>
            <a:rect l="l" t="t" r="r" b="b"/>
            <a:pathLst>
              <a:path w="161245" h="234899" extrusionOk="0">
                <a:moveTo>
                  <a:pt x="19444" y="62752"/>
                </a:moveTo>
                <a:cubicBezTo>
                  <a:pt x="21372" y="26412"/>
                  <a:pt x="13592" y="11728"/>
                  <a:pt x="19031" y="3423"/>
                </a:cubicBezTo>
                <a:cubicBezTo>
                  <a:pt x="24471" y="-4881"/>
                  <a:pt x="49051" y="3354"/>
                  <a:pt x="52081" y="12925"/>
                </a:cubicBezTo>
                <a:cubicBezTo>
                  <a:pt x="55111" y="22496"/>
                  <a:pt x="39412" y="50313"/>
                  <a:pt x="37209" y="60848"/>
                </a:cubicBezTo>
                <a:cubicBezTo>
                  <a:pt x="35006" y="71383"/>
                  <a:pt x="37071" y="71521"/>
                  <a:pt x="38861" y="76134"/>
                </a:cubicBezTo>
                <a:cubicBezTo>
                  <a:pt x="40651" y="80747"/>
                  <a:pt x="45265" y="84328"/>
                  <a:pt x="47950" y="88528"/>
                </a:cubicBezTo>
                <a:cubicBezTo>
                  <a:pt x="50635" y="92728"/>
                  <a:pt x="53940" y="97135"/>
                  <a:pt x="54973" y="101335"/>
                </a:cubicBezTo>
                <a:cubicBezTo>
                  <a:pt x="56006" y="105535"/>
                  <a:pt x="55868" y="110286"/>
                  <a:pt x="54147" y="113729"/>
                </a:cubicBezTo>
                <a:cubicBezTo>
                  <a:pt x="52426" y="117172"/>
                  <a:pt x="48156" y="119391"/>
                  <a:pt x="44645" y="121992"/>
                </a:cubicBezTo>
                <a:cubicBezTo>
                  <a:pt x="41134" y="124593"/>
                  <a:pt x="35420" y="126432"/>
                  <a:pt x="33079" y="129336"/>
                </a:cubicBezTo>
                <a:cubicBezTo>
                  <a:pt x="30738" y="132240"/>
                  <a:pt x="29842" y="135956"/>
                  <a:pt x="30599" y="139414"/>
                </a:cubicBezTo>
                <a:cubicBezTo>
                  <a:pt x="31356" y="142872"/>
                  <a:pt x="35350" y="146060"/>
                  <a:pt x="37622" y="150084"/>
                </a:cubicBezTo>
                <a:cubicBezTo>
                  <a:pt x="39894" y="154108"/>
                  <a:pt x="44370" y="158175"/>
                  <a:pt x="44232" y="163556"/>
                </a:cubicBezTo>
                <a:cubicBezTo>
                  <a:pt x="44095" y="168937"/>
                  <a:pt x="37417" y="177307"/>
                  <a:pt x="36797" y="182370"/>
                </a:cubicBezTo>
                <a:cubicBezTo>
                  <a:pt x="36178" y="187434"/>
                  <a:pt x="37864" y="191493"/>
                  <a:pt x="40515" y="193937"/>
                </a:cubicBezTo>
                <a:cubicBezTo>
                  <a:pt x="43166" y="196381"/>
                  <a:pt x="46919" y="197208"/>
                  <a:pt x="52703" y="197036"/>
                </a:cubicBezTo>
                <a:cubicBezTo>
                  <a:pt x="58487" y="196864"/>
                  <a:pt x="68230" y="192000"/>
                  <a:pt x="75218" y="192904"/>
                </a:cubicBezTo>
                <a:cubicBezTo>
                  <a:pt x="82207" y="193808"/>
                  <a:pt x="88919" y="200868"/>
                  <a:pt x="94634" y="202461"/>
                </a:cubicBezTo>
                <a:cubicBezTo>
                  <a:pt x="100349" y="204054"/>
                  <a:pt x="103448" y="202392"/>
                  <a:pt x="109507" y="202461"/>
                </a:cubicBezTo>
                <a:cubicBezTo>
                  <a:pt x="115566" y="202530"/>
                  <a:pt x="123760" y="200464"/>
                  <a:pt x="130990" y="202874"/>
                </a:cubicBezTo>
                <a:cubicBezTo>
                  <a:pt x="138220" y="205284"/>
                  <a:pt x="149994" y="213134"/>
                  <a:pt x="152886" y="216921"/>
                </a:cubicBezTo>
                <a:cubicBezTo>
                  <a:pt x="155778" y="220708"/>
                  <a:pt x="172578" y="224840"/>
                  <a:pt x="148341" y="225597"/>
                </a:cubicBezTo>
                <a:cubicBezTo>
                  <a:pt x="124104" y="226354"/>
                  <a:pt x="28946" y="248606"/>
                  <a:pt x="7463" y="221465"/>
                </a:cubicBezTo>
                <a:cubicBezTo>
                  <a:pt x="-14020" y="194324"/>
                  <a:pt x="17516" y="99092"/>
                  <a:pt x="19444" y="6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9" name="Google Shape;369;p10"/>
          <p:cNvSpPr/>
          <p:nvPr/>
        </p:nvSpPr>
        <p:spPr>
          <a:xfrm rot="10800000" flipH="1">
            <a:off x="6138297" y="-198401"/>
            <a:ext cx="3361551" cy="269110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10"/>
          <p:cNvSpPr txBox="1">
            <a:spLocks noGrp="1"/>
          </p:cNvSpPr>
          <p:nvPr>
            <p:ph type="body" idx="1"/>
          </p:nvPr>
        </p:nvSpPr>
        <p:spPr>
          <a:xfrm>
            <a:off x="1144375" y="339150"/>
            <a:ext cx="31974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</a:lstStyle>
          <a:p/>
        </p:txBody>
      </p:sp>
      <p:sp>
        <p:nvSpPr>
          <p:cNvPr id="371" name="Google Shape;371;p10"/>
          <p:cNvSpPr/>
          <p:nvPr/>
        </p:nvSpPr>
        <p:spPr>
          <a:xfrm>
            <a:off x="-4" y="2322596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10"/>
          <p:cNvSpPr/>
          <p:nvPr/>
        </p:nvSpPr>
        <p:spPr>
          <a:xfrm>
            <a:off x="959173" y="-126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10"/>
          <p:cNvSpPr/>
          <p:nvPr/>
        </p:nvSpPr>
        <p:spPr>
          <a:xfrm>
            <a:off x="1235716" y="4972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10"/>
          <p:cNvSpPr/>
          <p:nvPr/>
        </p:nvSpPr>
        <p:spPr>
          <a:xfrm>
            <a:off x="76556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10"/>
          <p:cNvSpPr/>
          <p:nvPr/>
        </p:nvSpPr>
        <p:spPr>
          <a:xfrm>
            <a:off x="6681866" y="-74654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10"/>
          <p:cNvSpPr/>
          <p:nvPr/>
        </p:nvSpPr>
        <p:spPr>
          <a:xfrm>
            <a:off x="2060936" y="4972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10"/>
          <p:cNvSpPr/>
          <p:nvPr/>
        </p:nvSpPr>
        <p:spPr>
          <a:xfrm>
            <a:off x="7337002" y="351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10"/>
          <p:cNvSpPr/>
          <p:nvPr/>
        </p:nvSpPr>
        <p:spPr>
          <a:xfrm>
            <a:off x="8876407" y="189213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10"/>
          <p:cNvSpPr/>
          <p:nvPr/>
        </p:nvSpPr>
        <p:spPr>
          <a:xfrm>
            <a:off x="3715004" y="15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0" name="Google Shape;380;p10"/>
          <p:cNvGrpSpPr/>
          <p:nvPr/>
        </p:nvGrpSpPr>
        <p:grpSpPr>
          <a:xfrm>
            <a:off x="55800" y="90450"/>
            <a:ext cx="527400" cy="735075"/>
            <a:chOff x="3553100" y="1256250"/>
            <a:chExt cx="527400" cy="735075"/>
          </a:xfrm>
        </p:grpSpPr>
        <p:sp>
          <p:nvSpPr>
            <p:cNvPr id="381" name="Google Shape;381;p10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7" name="Google Shape;387;p10"/>
          <p:cNvGrpSpPr/>
          <p:nvPr/>
        </p:nvGrpSpPr>
        <p:grpSpPr>
          <a:xfrm rot="1784181">
            <a:off x="61018" y="4023287"/>
            <a:ext cx="516965" cy="1275525"/>
            <a:chOff x="2266600" y="1348075"/>
            <a:chExt cx="516975" cy="1275550"/>
          </a:xfrm>
        </p:grpSpPr>
        <p:sp>
          <p:nvSpPr>
            <p:cNvPr id="388" name="Google Shape;388;p1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93" name="Google Shape;393;p1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98" name="Google Shape;398;p10"/>
          <p:cNvGrpSpPr/>
          <p:nvPr/>
        </p:nvGrpSpPr>
        <p:grpSpPr>
          <a:xfrm>
            <a:off x="8261462" y="-126984"/>
            <a:ext cx="757289" cy="864550"/>
            <a:chOff x="5585712" y="137416"/>
            <a:chExt cx="757289" cy="864550"/>
          </a:xfrm>
        </p:grpSpPr>
        <p:sp>
          <p:nvSpPr>
            <p:cNvPr id="399" name="Google Shape;399;p1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10"/>
          <p:cNvGrpSpPr/>
          <p:nvPr/>
        </p:nvGrpSpPr>
        <p:grpSpPr>
          <a:xfrm>
            <a:off x="8144826" y="4395525"/>
            <a:ext cx="1111474" cy="1244475"/>
            <a:chOff x="1338201" y="32850"/>
            <a:chExt cx="1111474" cy="1244475"/>
          </a:xfrm>
        </p:grpSpPr>
        <p:sp>
          <p:nvSpPr>
            <p:cNvPr id="427" name="Google Shape;427;p10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8" name="Google Shape;428;p10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10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0" name="Google Shape;430;p10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9_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" name="Google Shape;510;p13"/>
          <p:cNvSpPr/>
          <p:nvPr/>
        </p:nvSpPr>
        <p:spPr>
          <a:xfrm rot="-5400000">
            <a:off x="6274287" y="191289"/>
            <a:ext cx="3421298" cy="273897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" name="Google Shape;511;p13"/>
          <p:cNvSpPr/>
          <p:nvPr/>
        </p:nvSpPr>
        <p:spPr>
          <a:xfrm rot="-5400000">
            <a:off x="534503" y="2473371"/>
            <a:ext cx="2076550" cy="336010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" name="Google Shape;512;p13"/>
          <p:cNvSpPr txBox="1">
            <a:spLocks noGrp="1"/>
          </p:cNvSpPr>
          <p:nvPr>
            <p:ph type="title" hasCustomPrompt="1"/>
          </p:nvPr>
        </p:nvSpPr>
        <p:spPr>
          <a:xfrm>
            <a:off x="1247775" y="1614290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2" hasCustomPrompt="1"/>
          </p:nvPr>
        </p:nvSpPr>
        <p:spPr>
          <a:xfrm>
            <a:off x="1247775" y="328780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3" hasCustomPrompt="1"/>
          </p:nvPr>
        </p:nvSpPr>
        <p:spPr>
          <a:xfrm>
            <a:off x="4625050" y="16343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4" hasCustomPrompt="1"/>
          </p:nvPr>
        </p:nvSpPr>
        <p:spPr>
          <a:xfrm>
            <a:off x="4625050" y="3314989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2494850" y="1876063"/>
            <a:ext cx="19464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17" name="Google Shape;517;p13"/>
          <p:cNvSpPr txBox="1">
            <a:spLocks noGrp="1"/>
          </p:cNvSpPr>
          <p:nvPr>
            <p:ph type="subTitle" idx="5"/>
          </p:nvPr>
        </p:nvSpPr>
        <p:spPr>
          <a:xfrm>
            <a:off x="2494850" y="1308841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18" name="Google Shape;518;p13"/>
          <p:cNvSpPr txBox="1">
            <a:spLocks noGrp="1"/>
          </p:cNvSpPr>
          <p:nvPr>
            <p:ph type="subTitle" idx="6"/>
          </p:nvPr>
        </p:nvSpPr>
        <p:spPr>
          <a:xfrm>
            <a:off x="2494850" y="3573669"/>
            <a:ext cx="19464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19" name="Google Shape;519;p13"/>
          <p:cNvSpPr txBox="1">
            <a:spLocks noGrp="1"/>
          </p:cNvSpPr>
          <p:nvPr>
            <p:ph type="subTitle" idx="7"/>
          </p:nvPr>
        </p:nvSpPr>
        <p:spPr>
          <a:xfrm>
            <a:off x="2494850" y="300791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20" name="Google Shape;520;p13"/>
          <p:cNvSpPr txBox="1">
            <a:spLocks noGrp="1"/>
          </p:cNvSpPr>
          <p:nvPr>
            <p:ph type="subTitle" idx="8"/>
          </p:nvPr>
        </p:nvSpPr>
        <p:spPr>
          <a:xfrm>
            <a:off x="5872125" y="1876063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21" name="Google Shape;521;p13"/>
          <p:cNvSpPr txBox="1">
            <a:spLocks noGrp="1"/>
          </p:cNvSpPr>
          <p:nvPr>
            <p:ph type="subTitle" idx="9"/>
          </p:nvPr>
        </p:nvSpPr>
        <p:spPr>
          <a:xfrm>
            <a:off x="5872125" y="1335841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18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22" name="Google Shape;522;p13"/>
          <p:cNvSpPr txBox="1">
            <a:spLocks noGrp="1"/>
          </p:cNvSpPr>
          <p:nvPr>
            <p:ph type="subTitle" idx="13"/>
          </p:nvPr>
        </p:nvSpPr>
        <p:spPr>
          <a:xfrm>
            <a:off x="5872125" y="3573669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23" name="Google Shape;523;p13"/>
          <p:cNvSpPr txBox="1">
            <a:spLocks noGrp="1"/>
          </p:cNvSpPr>
          <p:nvPr>
            <p:ph type="subTitle" idx="14"/>
          </p:nvPr>
        </p:nvSpPr>
        <p:spPr>
          <a:xfrm>
            <a:off x="5872125" y="3032681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18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24" name="Google Shape;524;p13"/>
          <p:cNvSpPr/>
          <p:nvPr/>
        </p:nvSpPr>
        <p:spPr>
          <a:xfrm flipH="1">
            <a:off x="191686" y="1481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13"/>
          <p:cNvSpPr/>
          <p:nvPr/>
        </p:nvSpPr>
        <p:spPr>
          <a:xfrm flipH="1">
            <a:off x="2331380" y="457333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13"/>
          <p:cNvSpPr/>
          <p:nvPr/>
        </p:nvSpPr>
        <p:spPr>
          <a:xfrm flipH="1">
            <a:off x="7259566" y="-1987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13"/>
          <p:cNvSpPr/>
          <p:nvPr/>
        </p:nvSpPr>
        <p:spPr>
          <a:xfrm flipH="1">
            <a:off x="8838586" y="958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13"/>
          <p:cNvSpPr/>
          <p:nvPr/>
        </p:nvSpPr>
        <p:spPr>
          <a:xfrm flipH="1">
            <a:off x="305156" y="3575978"/>
            <a:ext cx="159395" cy="15171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13"/>
          <p:cNvSpPr/>
          <p:nvPr/>
        </p:nvSpPr>
        <p:spPr>
          <a:xfrm flipH="1">
            <a:off x="2023111" y="-81029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13"/>
          <p:cNvSpPr/>
          <p:nvPr/>
        </p:nvSpPr>
        <p:spPr>
          <a:xfrm flipH="1">
            <a:off x="8831751" y="377694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13"/>
          <p:cNvSpPr/>
          <p:nvPr/>
        </p:nvSpPr>
        <p:spPr>
          <a:xfrm flipH="1">
            <a:off x="3126256" y="49296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32" name="Google Shape;532;p13"/>
          <p:cNvGrpSpPr/>
          <p:nvPr/>
        </p:nvGrpSpPr>
        <p:grpSpPr>
          <a:xfrm rot="-7200044">
            <a:off x="8559718" y="-417997"/>
            <a:ext cx="516964" cy="1275522"/>
            <a:chOff x="2266600" y="1348075"/>
            <a:chExt cx="516975" cy="1275550"/>
          </a:xfrm>
        </p:grpSpPr>
        <p:sp>
          <p:nvSpPr>
            <p:cNvPr id="533" name="Google Shape;533;p13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38" name="Google Shape;538;p13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43" name="Google Shape;543;p13"/>
          <p:cNvGrpSpPr/>
          <p:nvPr/>
        </p:nvGrpSpPr>
        <p:grpSpPr>
          <a:xfrm>
            <a:off x="8386699" y="4279066"/>
            <a:ext cx="757289" cy="864550"/>
            <a:chOff x="5585712" y="137416"/>
            <a:chExt cx="757289" cy="864550"/>
          </a:xfrm>
        </p:grpSpPr>
        <p:sp>
          <p:nvSpPr>
            <p:cNvPr id="544" name="Google Shape;544;p1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1" name="Google Shape;571;p13"/>
          <p:cNvSpPr txBox="1">
            <a:spLocks noGrp="1"/>
          </p:cNvSpPr>
          <p:nvPr>
            <p:ph type="title" idx="15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572" name="Google Shape;572;p13"/>
          <p:cNvGrpSpPr/>
          <p:nvPr/>
        </p:nvGrpSpPr>
        <p:grpSpPr>
          <a:xfrm>
            <a:off x="1" y="4218150"/>
            <a:ext cx="1111474" cy="1244475"/>
            <a:chOff x="1338201" y="32850"/>
            <a:chExt cx="1111474" cy="1244475"/>
          </a:xfrm>
        </p:grpSpPr>
        <p:sp>
          <p:nvSpPr>
            <p:cNvPr id="573" name="Google Shape;573;p13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4" name="Google Shape;574;p13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5" name="Google Shape;575;p13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6" name="Google Shape;576;p13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2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86" y="3624311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69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4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0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4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69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0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2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497" y="3456361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_1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3" name="Google Shape;1113;p24"/>
          <p:cNvSpPr/>
          <p:nvPr/>
        </p:nvSpPr>
        <p:spPr>
          <a:xfrm flipH="1">
            <a:off x="-74892" y="2492977"/>
            <a:ext cx="3411864" cy="273125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4" name="Google Shape;1114;p24"/>
          <p:cNvSpPr/>
          <p:nvPr/>
        </p:nvSpPr>
        <p:spPr>
          <a:xfrm flipH="1">
            <a:off x="5246090" y="-516848"/>
            <a:ext cx="4615557" cy="570514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15" name="Google Shape;1115;p24"/>
          <p:cNvSpPr txBox="1">
            <a:spLocks noGrp="1"/>
          </p:cNvSpPr>
          <p:nvPr>
            <p:ph type="title"/>
          </p:nvPr>
        </p:nvSpPr>
        <p:spPr>
          <a:xfrm>
            <a:off x="13034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6" name="Google Shape;1116;p24"/>
          <p:cNvSpPr txBox="1">
            <a:spLocks noGrp="1"/>
          </p:cNvSpPr>
          <p:nvPr>
            <p:ph type="subTitle" idx="1"/>
          </p:nvPr>
        </p:nvSpPr>
        <p:spPr>
          <a:xfrm>
            <a:off x="1209925" y="2580350"/>
            <a:ext cx="26334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117" name="Google Shape;1117;p24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8" name="Google Shape;1118;p24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9" name="Google Shape;1119;p24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0" name="Google Shape;1120;p24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1" name="Google Shape;1121;p24"/>
          <p:cNvSpPr/>
          <p:nvPr/>
        </p:nvSpPr>
        <p:spPr>
          <a:xfrm>
            <a:off x="8208016" y="35195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2" name="Google Shape;1122;p24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3" name="Google Shape;1123;p24"/>
          <p:cNvSpPr/>
          <p:nvPr/>
        </p:nvSpPr>
        <p:spPr>
          <a:xfrm>
            <a:off x="8866752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4" name="Google Shape;1124;p24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5" name="Google Shape;1125;p24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26" name="Google Shape;1126;p24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1127" name="Google Shape;1127;p24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38" name="Google Shape;1138;p24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139" name="Google Shape;1139;p24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66" name="Google Shape;1166;p24"/>
          <p:cNvGrpSpPr/>
          <p:nvPr/>
        </p:nvGrpSpPr>
        <p:grpSpPr>
          <a:xfrm>
            <a:off x="8026529" y="215596"/>
            <a:ext cx="1657343" cy="808493"/>
            <a:chOff x="6016754" y="2989146"/>
            <a:chExt cx="1657343" cy="808493"/>
          </a:xfrm>
        </p:grpSpPr>
        <p:sp>
          <p:nvSpPr>
            <p:cNvPr id="1167" name="Google Shape;1167;p24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2" name="Google Shape;1172;p24"/>
          <p:cNvGrpSpPr/>
          <p:nvPr/>
        </p:nvGrpSpPr>
        <p:grpSpPr>
          <a:xfrm>
            <a:off x="8362923" y="-81043"/>
            <a:ext cx="1094855" cy="1504759"/>
            <a:chOff x="6143348" y="1855432"/>
            <a:chExt cx="1094855" cy="1504759"/>
          </a:xfrm>
        </p:grpSpPr>
        <p:sp>
          <p:nvSpPr>
            <p:cNvPr id="1173" name="Google Shape;1173;p24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8" name="Google Shape;1178;p24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179" name="Google Shape;1179;p24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●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○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■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●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○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■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●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○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600000000000000"/>
              <a:buChar char="■"/>
              <a:defRPr>
                <a:solidFill>
                  <a:schemeClr val="lt1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1244" y="1660235"/>
            <a:ext cx="7161196" cy="3374980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356" y="2767649"/>
            <a:ext cx="3429287" cy="19770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28308" y="2537216"/>
            <a:ext cx="2496096" cy="1588"/>
            <a:chOff x="3328308" y="2537215"/>
            <a:chExt cx="2496096" cy="1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28308" y="2537215"/>
              <a:ext cx="1828800" cy="1588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4324" y="2537215"/>
              <a:ext cx="640080" cy="1588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836009" y="1870538"/>
            <a:ext cx="1457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366" y="3412408"/>
            <a:ext cx="26754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WELCOME</a:t>
            </a:r>
            <a:endParaRPr lang="en-US" sz="33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550"/>
            <a:ext cx="566977" cy="579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3501" y="209550"/>
            <a:ext cx="6477000" cy="1522730"/>
          </a:xfrm>
          <a:prstGeom prst="rect">
            <a:avLst/>
          </a:prstGeom>
          <a:solidFill>
            <a:schemeClr val="tx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 THCS VÂN ĐỒN</a:t>
            </a:r>
            <a:endParaRPr lang="en-US" sz="405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7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TỔ: SỬ - ĐỊA – GDCD</a:t>
            </a:r>
            <a:endParaRPr lang="en-US" sz="2700" b="1" i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7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MÔN: GDCD 7</a:t>
            </a:r>
            <a:endParaRPr lang="en-US" sz="2700" b="1" i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0">
        <p:fade/>
      </p:transition>
    </mc:Choice>
    <mc:Fallback>
      <p:transition spd="med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345441"/>
            <a:ext cx="8402320" cy="46871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>
            <a:spLocks noGrp="1"/>
          </p:cNvSpPr>
          <p:nvPr/>
        </p:nvSpPr>
        <p:spPr>
          <a:xfrm>
            <a:off x="546272" y="1880305"/>
            <a:ext cx="8181168" cy="307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m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lên ý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tưởng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bày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ngắn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b="1" dirty="0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vi-VN" sz="2400" b="1" dirty="0" err="1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vi-VN" sz="2400" b="1" dirty="0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vi-VN" sz="2400" b="1" dirty="0" err="1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vi-VN" sz="2400" b="1" dirty="0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tệ</a:t>
            </a:r>
            <a:r>
              <a:rPr lang="vi-VN" sz="2400" b="1" dirty="0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nạn</a:t>
            </a:r>
            <a:r>
              <a:rPr lang="vi-VN" sz="2400" b="1" dirty="0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vi-VN" sz="2400" b="1" dirty="0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dirty="0" err="1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vi-VN" sz="2400" b="1" dirty="0">
                <a:solidFill>
                  <a:srgbClr val="E80000"/>
                </a:solidFill>
                <a:latin typeface="Times New Roman" panose="02020603050405020304" charset="0"/>
                <a:cs typeface="Times New Roman" panose="02020603050405020304" charset="0"/>
              </a:rPr>
              <a:t>”.</a:t>
            </a:r>
            <a:endParaRPr lang="en-US" sz="2400" b="1" dirty="0">
              <a:solidFill>
                <a:srgbClr val="E8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63" y="290647"/>
            <a:ext cx="1027609" cy="968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1128673" y="1577251"/>
            <a:ext cx="6886575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charset="0"/>
                <a:ea typeface="Montserrat" panose="00000500000000000000" charset="0"/>
                <a:cs typeface="Times New Roman" panose="02020603050405020304" charset="0"/>
              </a:rPr>
              <a:t>CẢM ƠN QUÝ THẦY CÔ VÀ</a:t>
            </a:r>
            <a:endParaRPr lang="en-US" altLang="zh-CN" sz="40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charset="0"/>
              <a:ea typeface="Montserrat" panose="00000500000000000000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charset="0"/>
                <a:ea typeface="Montserrat" panose="00000500000000000000" charset="0"/>
                <a:cs typeface="Times New Roman" panose="02020603050405020304" charset="0"/>
              </a:rPr>
              <a:t> CÁC EM ĐÃ CHÚ Ý</a:t>
            </a:r>
            <a:endParaRPr lang="en-US" altLang="zh-CN" sz="40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charset="0"/>
              <a:ea typeface="Montserrat" panose="00000500000000000000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charset="0"/>
                <a:ea typeface="Montserrat" panose="00000500000000000000" charset="0"/>
                <a:cs typeface="Times New Roman" panose="02020603050405020304" charset="0"/>
              </a:rPr>
              <a:t> LẮNG NGHE!</a:t>
            </a:r>
            <a:endParaRPr lang="en-US" altLang="zh-CN" sz="40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Times New Roman" panose="02020603050405020304" charset="0"/>
              <a:ea typeface="Montserrat" panose="00000500000000000000" charset="0"/>
              <a:cs typeface="Times New Roman" panose="02020603050405020304" charset="0"/>
            </a:endParaRPr>
          </a:p>
        </p:txBody>
      </p:sp>
      <p:pic>
        <p:nvPicPr>
          <p:cNvPr id="4" name="图片 10" descr="a82a460606712b4d7327b8487e869a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7155" y="-141605"/>
            <a:ext cx="2525395" cy="2525395"/>
          </a:xfrm>
          <a:prstGeom prst="rect">
            <a:avLst/>
          </a:prstGeom>
        </p:spPr>
      </p:pic>
      <p:pic>
        <p:nvPicPr>
          <p:cNvPr id="5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06" y="1818524"/>
            <a:ext cx="1844790" cy="3473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2075578" y="34227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6668291" y="505645"/>
            <a:ext cx="1036700" cy="933717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7614985" y="2213772"/>
            <a:ext cx="792806" cy="881389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47" name="Google Shape;1547;p31"/>
          <p:cNvSpPr/>
          <p:nvPr/>
        </p:nvSpPr>
        <p:spPr>
          <a:xfrm rot="21332836">
            <a:off x="947853" y="900901"/>
            <a:ext cx="6154729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9" name="Google Shape;1549;p31"/>
          <p:cNvSpPr/>
          <p:nvPr/>
        </p:nvSpPr>
        <p:spPr>
          <a:xfrm>
            <a:off x="1140680" y="1113398"/>
            <a:ext cx="6887462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1" name="Google Shape;1551;p31"/>
          <p:cNvSpPr/>
          <p:nvPr/>
        </p:nvSpPr>
        <p:spPr>
          <a:xfrm>
            <a:off x="950957" y="1484938"/>
            <a:ext cx="6782584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2" name="Google Shape;1552;p31"/>
          <p:cNvSpPr/>
          <p:nvPr/>
        </p:nvSpPr>
        <p:spPr>
          <a:xfrm>
            <a:off x="6983186" y="3629250"/>
            <a:ext cx="1025649" cy="634974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7475299" y="1017568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7163301" y="3333762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7539292" y="3108656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>
            <a:off x="1336247" y="2079271"/>
            <a:ext cx="5866864" cy="1623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 spc="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PHÒNG, CHỐNG </a:t>
            </a:r>
            <a:br>
              <a:rPr lang="en-US" sz="4800" i="1" spc="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800" i="1" spc="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TỆ NẠN XÃ HỘI</a:t>
            </a:r>
            <a:br>
              <a:rPr lang="en-US" sz="4800" i="1" spc="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800" i="1" spc="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4800" i="1" spc="600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348008" y="1198625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707240" y="589192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386084" y="2658888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360625" y="498507"/>
            <a:ext cx="448891" cy="432762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0" name="Google Shape;1590;p31"/>
          <p:cNvSpPr/>
          <p:nvPr/>
        </p:nvSpPr>
        <p:spPr>
          <a:xfrm>
            <a:off x="5150376" y="41193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文本框 15"/>
          <p:cNvSpPr txBox="1"/>
          <p:nvPr/>
        </p:nvSpPr>
        <p:spPr>
          <a:xfrm>
            <a:off x="3481339" y="8356"/>
            <a:ext cx="2900680" cy="1198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BÀI</a:t>
            </a:r>
            <a:r>
              <a:rPr lang="en-US" altLang="zh-CN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 11</a:t>
            </a:r>
            <a:endParaRPr lang="en-US" altLang="zh-CN" sz="7200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inpin heiti" panose="00000500000000000000" pitchFamily="2" charset="-122"/>
              <a:cs typeface="Times New Roman" panose="02020603050405020304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4"/>
          <p:cNvSpPr/>
          <p:nvPr/>
        </p:nvSpPr>
        <p:spPr>
          <a:xfrm rot="294179">
            <a:off x="3419525" y="327382"/>
            <a:ext cx="2304948" cy="2173931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Title 1"/>
          <p:cNvSpPr txBox="1"/>
          <p:nvPr/>
        </p:nvSpPr>
        <p:spPr>
          <a:xfrm>
            <a:off x="2252321" y="2646510"/>
            <a:ext cx="5239227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7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en-US" sz="7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7529" y="1000029"/>
            <a:ext cx="828941" cy="82894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2" descr="C:\Users\Thinkpad\Desktop\新建文件夹 (2)\2_0005_图层-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5" y="1466203"/>
            <a:ext cx="8719925" cy="35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>
            <a:spLocks noGrp="1"/>
          </p:cNvSpPr>
          <p:nvPr/>
        </p:nvSpPr>
        <p:spPr>
          <a:xfrm>
            <a:off x="967320" y="2160233"/>
            <a:ext cx="6685158" cy="2666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 là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vay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nợ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511" y="350733"/>
            <a:ext cx="776490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xét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hành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vi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anh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A?</a:t>
            </a:r>
            <a:endParaRPr lang="en-US" sz="1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 Anh A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chịu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trách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nhiệm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pháp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luật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? Vì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1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" y="1328872"/>
            <a:ext cx="1027609" cy="968693"/>
          </a:xfrm>
          <a:prstGeom prst="rect">
            <a:avLst/>
          </a:prstGeom>
        </p:spPr>
      </p:pic>
      <p:pic>
        <p:nvPicPr>
          <p:cNvPr id="4098" name="Picture 2" descr="No Money Concept stock vector. Illustration of adult - 766974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125" l="10000" r="90000">
                        <a14:foregroundMark x1="35750" y1="91125" x2="41250" y2="90125"/>
                        <a14:foregroundMark x1="43750" y1="86375" x2="39500" y2="88750"/>
                        <a14:foregroundMark x1="68625" y1="90750" x2="68625" y2="90750"/>
                        <a14:foregroundMark x1="32375" y1="89875" x2="32375" y2="898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95" y="1701384"/>
            <a:ext cx="3125448" cy="31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s 2"/>
          <p:cNvSpPr/>
          <p:nvPr/>
        </p:nvSpPr>
        <p:spPr>
          <a:xfrm>
            <a:off x="423863" y="-257175"/>
            <a:ext cx="5009515" cy="70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THẢO LUẬN NHÓM</a:t>
            </a:r>
            <a:endParaRPr lang="en-US" altLang="zh-CN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>
          <a:xfrm>
            <a:off x="4071607" y="1139188"/>
            <a:ext cx="4902201" cy="2490368"/>
          </a:xfrm>
          <a:custGeom>
            <a:avLst/>
            <a:gdLst>
              <a:gd name="connsiteX0" fmla="*/ 0 w 4902201"/>
              <a:gd name="connsiteY0" fmla="*/ 0 h 2490368"/>
              <a:gd name="connsiteX1" fmla="*/ 514731 w 4902201"/>
              <a:gd name="connsiteY1" fmla="*/ 0 h 2490368"/>
              <a:gd name="connsiteX2" fmla="*/ 1225550 w 4902201"/>
              <a:gd name="connsiteY2" fmla="*/ 0 h 2490368"/>
              <a:gd name="connsiteX3" fmla="*/ 1936369 w 4902201"/>
              <a:gd name="connsiteY3" fmla="*/ 0 h 2490368"/>
              <a:gd name="connsiteX4" fmla="*/ 2451101 w 4902201"/>
              <a:gd name="connsiteY4" fmla="*/ 0 h 2490368"/>
              <a:gd name="connsiteX5" fmla="*/ 3014854 w 4902201"/>
              <a:gd name="connsiteY5" fmla="*/ 0 h 2490368"/>
              <a:gd name="connsiteX6" fmla="*/ 3627629 w 4902201"/>
              <a:gd name="connsiteY6" fmla="*/ 0 h 2490368"/>
              <a:gd name="connsiteX7" fmla="*/ 4240404 w 4902201"/>
              <a:gd name="connsiteY7" fmla="*/ 0 h 2490368"/>
              <a:gd name="connsiteX8" fmla="*/ 4902201 w 4902201"/>
              <a:gd name="connsiteY8" fmla="*/ 0 h 2490368"/>
              <a:gd name="connsiteX9" fmla="*/ 4902201 w 4902201"/>
              <a:gd name="connsiteY9" fmla="*/ 647496 h 2490368"/>
              <a:gd name="connsiteX10" fmla="*/ 4902201 w 4902201"/>
              <a:gd name="connsiteY10" fmla="*/ 1245184 h 2490368"/>
              <a:gd name="connsiteX11" fmla="*/ 4902201 w 4902201"/>
              <a:gd name="connsiteY11" fmla="*/ 1892680 h 2490368"/>
              <a:gd name="connsiteX12" fmla="*/ 4902201 w 4902201"/>
              <a:gd name="connsiteY12" fmla="*/ 2490368 h 2490368"/>
              <a:gd name="connsiteX13" fmla="*/ 4240404 w 4902201"/>
              <a:gd name="connsiteY13" fmla="*/ 2490368 h 2490368"/>
              <a:gd name="connsiteX14" fmla="*/ 3774695 w 4902201"/>
              <a:gd name="connsiteY14" fmla="*/ 2490368 h 2490368"/>
              <a:gd name="connsiteX15" fmla="*/ 3259964 w 4902201"/>
              <a:gd name="connsiteY15" fmla="*/ 2490368 h 2490368"/>
              <a:gd name="connsiteX16" fmla="*/ 2647189 w 4902201"/>
              <a:gd name="connsiteY16" fmla="*/ 2490368 h 2490368"/>
              <a:gd name="connsiteX17" fmla="*/ 1936369 w 4902201"/>
              <a:gd name="connsiteY17" fmla="*/ 2490368 h 2490368"/>
              <a:gd name="connsiteX18" fmla="*/ 1470660 w 4902201"/>
              <a:gd name="connsiteY18" fmla="*/ 2490368 h 2490368"/>
              <a:gd name="connsiteX19" fmla="*/ 808863 w 4902201"/>
              <a:gd name="connsiteY19" fmla="*/ 2490368 h 2490368"/>
              <a:gd name="connsiteX20" fmla="*/ 0 w 4902201"/>
              <a:gd name="connsiteY20" fmla="*/ 2490368 h 2490368"/>
              <a:gd name="connsiteX21" fmla="*/ 0 w 4902201"/>
              <a:gd name="connsiteY21" fmla="*/ 1917583 h 2490368"/>
              <a:gd name="connsiteX22" fmla="*/ 0 w 4902201"/>
              <a:gd name="connsiteY22" fmla="*/ 1319895 h 2490368"/>
              <a:gd name="connsiteX23" fmla="*/ 0 w 4902201"/>
              <a:gd name="connsiteY23" fmla="*/ 647496 h 2490368"/>
              <a:gd name="connsiteX24" fmla="*/ 0 w 4902201"/>
              <a:gd name="connsiteY24" fmla="*/ 0 h 249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02201" h="2490368" fill="none" extrusionOk="0">
                <a:moveTo>
                  <a:pt x="0" y="0"/>
                </a:moveTo>
                <a:cubicBezTo>
                  <a:pt x="168500" y="7048"/>
                  <a:pt x="380134" y="-22232"/>
                  <a:pt x="514731" y="0"/>
                </a:cubicBezTo>
                <a:cubicBezTo>
                  <a:pt x="649328" y="22232"/>
                  <a:pt x="889329" y="21520"/>
                  <a:pt x="1225550" y="0"/>
                </a:cubicBezTo>
                <a:cubicBezTo>
                  <a:pt x="1561771" y="-21520"/>
                  <a:pt x="1780087" y="3107"/>
                  <a:pt x="1936369" y="0"/>
                </a:cubicBezTo>
                <a:cubicBezTo>
                  <a:pt x="2092651" y="-3107"/>
                  <a:pt x="2251460" y="5444"/>
                  <a:pt x="2451101" y="0"/>
                </a:cubicBezTo>
                <a:cubicBezTo>
                  <a:pt x="2650742" y="-5444"/>
                  <a:pt x="2826030" y="-8608"/>
                  <a:pt x="3014854" y="0"/>
                </a:cubicBezTo>
                <a:cubicBezTo>
                  <a:pt x="3203678" y="8608"/>
                  <a:pt x="3355445" y="-18917"/>
                  <a:pt x="3627629" y="0"/>
                </a:cubicBezTo>
                <a:cubicBezTo>
                  <a:pt x="3899814" y="18917"/>
                  <a:pt x="4012058" y="8607"/>
                  <a:pt x="4240404" y="0"/>
                </a:cubicBezTo>
                <a:cubicBezTo>
                  <a:pt x="4468751" y="-8607"/>
                  <a:pt x="4715050" y="-30614"/>
                  <a:pt x="4902201" y="0"/>
                </a:cubicBezTo>
                <a:cubicBezTo>
                  <a:pt x="4876449" y="167560"/>
                  <a:pt x="4909300" y="487916"/>
                  <a:pt x="4902201" y="647496"/>
                </a:cubicBezTo>
                <a:cubicBezTo>
                  <a:pt x="4895102" y="807076"/>
                  <a:pt x="4906240" y="1092456"/>
                  <a:pt x="4902201" y="1245184"/>
                </a:cubicBezTo>
                <a:cubicBezTo>
                  <a:pt x="4898162" y="1397912"/>
                  <a:pt x="4888284" y="1603208"/>
                  <a:pt x="4902201" y="1892680"/>
                </a:cubicBezTo>
                <a:cubicBezTo>
                  <a:pt x="4916118" y="2182152"/>
                  <a:pt x="4914181" y="2238276"/>
                  <a:pt x="4902201" y="2490368"/>
                </a:cubicBezTo>
                <a:cubicBezTo>
                  <a:pt x="4679140" y="2505169"/>
                  <a:pt x="4375476" y="2488502"/>
                  <a:pt x="4240404" y="2490368"/>
                </a:cubicBezTo>
                <a:cubicBezTo>
                  <a:pt x="4105332" y="2492234"/>
                  <a:pt x="3887527" y="2482551"/>
                  <a:pt x="3774695" y="2490368"/>
                </a:cubicBezTo>
                <a:cubicBezTo>
                  <a:pt x="3661863" y="2498185"/>
                  <a:pt x="3377521" y="2478465"/>
                  <a:pt x="3259964" y="2490368"/>
                </a:cubicBezTo>
                <a:cubicBezTo>
                  <a:pt x="3142407" y="2502271"/>
                  <a:pt x="2875106" y="2471222"/>
                  <a:pt x="2647189" y="2490368"/>
                </a:cubicBezTo>
                <a:cubicBezTo>
                  <a:pt x="2419273" y="2509514"/>
                  <a:pt x="2191360" y="2515927"/>
                  <a:pt x="1936369" y="2490368"/>
                </a:cubicBezTo>
                <a:cubicBezTo>
                  <a:pt x="1681378" y="2464809"/>
                  <a:pt x="1595123" y="2479924"/>
                  <a:pt x="1470660" y="2490368"/>
                </a:cubicBezTo>
                <a:cubicBezTo>
                  <a:pt x="1346197" y="2500812"/>
                  <a:pt x="1108715" y="2522346"/>
                  <a:pt x="808863" y="2490368"/>
                </a:cubicBezTo>
                <a:cubicBezTo>
                  <a:pt x="509011" y="2458390"/>
                  <a:pt x="338096" y="2457990"/>
                  <a:pt x="0" y="2490368"/>
                </a:cubicBezTo>
                <a:cubicBezTo>
                  <a:pt x="14192" y="2335484"/>
                  <a:pt x="11151" y="2121070"/>
                  <a:pt x="0" y="1917583"/>
                </a:cubicBezTo>
                <a:cubicBezTo>
                  <a:pt x="-11151" y="1714096"/>
                  <a:pt x="-16615" y="1543542"/>
                  <a:pt x="0" y="1319895"/>
                </a:cubicBezTo>
                <a:cubicBezTo>
                  <a:pt x="16615" y="1096248"/>
                  <a:pt x="27310" y="978533"/>
                  <a:pt x="0" y="647496"/>
                </a:cubicBezTo>
                <a:cubicBezTo>
                  <a:pt x="-27310" y="316459"/>
                  <a:pt x="-19490" y="145550"/>
                  <a:pt x="0" y="0"/>
                </a:cubicBezTo>
                <a:close/>
              </a:path>
              <a:path w="4902201" h="2490368" stroke="0" extrusionOk="0">
                <a:moveTo>
                  <a:pt x="0" y="0"/>
                </a:moveTo>
                <a:cubicBezTo>
                  <a:pt x="175324" y="20250"/>
                  <a:pt x="315278" y="-15422"/>
                  <a:pt x="465709" y="0"/>
                </a:cubicBezTo>
                <a:cubicBezTo>
                  <a:pt x="616140" y="15422"/>
                  <a:pt x="822542" y="3470"/>
                  <a:pt x="1127506" y="0"/>
                </a:cubicBezTo>
                <a:cubicBezTo>
                  <a:pt x="1432470" y="-3470"/>
                  <a:pt x="1571119" y="25078"/>
                  <a:pt x="1838325" y="0"/>
                </a:cubicBezTo>
                <a:cubicBezTo>
                  <a:pt x="2105531" y="-25078"/>
                  <a:pt x="2157355" y="-5384"/>
                  <a:pt x="2353056" y="0"/>
                </a:cubicBezTo>
                <a:cubicBezTo>
                  <a:pt x="2548757" y="5384"/>
                  <a:pt x="2830025" y="-23829"/>
                  <a:pt x="2965832" y="0"/>
                </a:cubicBezTo>
                <a:cubicBezTo>
                  <a:pt x="3101639" y="23829"/>
                  <a:pt x="3417283" y="26454"/>
                  <a:pt x="3578607" y="0"/>
                </a:cubicBezTo>
                <a:cubicBezTo>
                  <a:pt x="3739931" y="-26454"/>
                  <a:pt x="3905186" y="-15507"/>
                  <a:pt x="4044316" y="0"/>
                </a:cubicBezTo>
                <a:cubicBezTo>
                  <a:pt x="4183446" y="15507"/>
                  <a:pt x="4555178" y="37488"/>
                  <a:pt x="4902201" y="0"/>
                </a:cubicBezTo>
                <a:cubicBezTo>
                  <a:pt x="4879611" y="191296"/>
                  <a:pt x="4889351" y="425388"/>
                  <a:pt x="4902201" y="572785"/>
                </a:cubicBezTo>
                <a:cubicBezTo>
                  <a:pt x="4915051" y="720183"/>
                  <a:pt x="4880665" y="1044666"/>
                  <a:pt x="4902201" y="1220280"/>
                </a:cubicBezTo>
                <a:cubicBezTo>
                  <a:pt x="4923737" y="1395895"/>
                  <a:pt x="4893685" y="1560515"/>
                  <a:pt x="4902201" y="1793065"/>
                </a:cubicBezTo>
                <a:cubicBezTo>
                  <a:pt x="4910717" y="2025615"/>
                  <a:pt x="4887390" y="2189658"/>
                  <a:pt x="4902201" y="2490368"/>
                </a:cubicBezTo>
                <a:cubicBezTo>
                  <a:pt x="4637397" y="2491232"/>
                  <a:pt x="4542816" y="2463564"/>
                  <a:pt x="4289426" y="2490368"/>
                </a:cubicBezTo>
                <a:cubicBezTo>
                  <a:pt x="4036037" y="2517172"/>
                  <a:pt x="3907674" y="2509973"/>
                  <a:pt x="3578607" y="2490368"/>
                </a:cubicBezTo>
                <a:cubicBezTo>
                  <a:pt x="3249540" y="2470763"/>
                  <a:pt x="3169382" y="2499235"/>
                  <a:pt x="2867788" y="2490368"/>
                </a:cubicBezTo>
                <a:cubicBezTo>
                  <a:pt x="2566194" y="2481501"/>
                  <a:pt x="2586308" y="2511213"/>
                  <a:pt x="2402078" y="2490368"/>
                </a:cubicBezTo>
                <a:cubicBezTo>
                  <a:pt x="2217848" y="2469524"/>
                  <a:pt x="2098642" y="2481127"/>
                  <a:pt x="1838325" y="2490368"/>
                </a:cubicBezTo>
                <a:cubicBezTo>
                  <a:pt x="1578008" y="2499609"/>
                  <a:pt x="1482677" y="2484583"/>
                  <a:pt x="1372616" y="2490368"/>
                </a:cubicBezTo>
                <a:cubicBezTo>
                  <a:pt x="1262555" y="2496153"/>
                  <a:pt x="933603" y="2474609"/>
                  <a:pt x="661797" y="2490368"/>
                </a:cubicBezTo>
                <a:cubicBezTo>
                  <a:pt x="389991" y="2506127"/>
                  <a:pt x="144681" y="2459442"/>
                  <a:pt x="0" y="2490368"/>
                </a:cubicBezTo>
                <a:cubicBezTo>
                  <a:pt x="-21689" y="2218466"/>
                  <a:pt x="-26317" y="2166890"/>
                  <a:pt x="0" y="1942487"/>
                </a:cubicBezTo>
                <a:cubicBezTo>
                  <a:pt x="26317" y="1718084"/>
                  <a:pt x="-29207" y="1522739"/>
                  <a:pt x="0" y="1319895"/>
                </a:cubicBezTo>
                <a:cubicBezTo>
                  <a:pt x="29207" y="1117051"/>
                  <a:pt x="19234" y="1008396"/>
                  <a:pt x="0" y="722207"/>
                </a:cubicBezTo>
                <a:cubicBezTo>
                  <a:pt x="-19234" y="436018"/>
                  <a:pt x="11005" y="19786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tang T, 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Một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“K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trừng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 là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928" y="3724305"/>
            <a:ext cx="6003561" cy="138190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kiến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rằng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K là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mưu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H là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vô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tội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 Vì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17" y="989223"/>
            <a:ext cx="3668803" cy="2790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02" y="143557"/>
            <a:ext cx="928293" cy="845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-1009650"/>
            <a:ext cx="9215120" cy="71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4197" y="1025941"/>
            <a:ext cx="631560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ma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tuý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 descr="3d65cab0515bb8e7a4591595c297f9a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5478"/>
            <a:ext cx="9398000" cy="500888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/>
        </p:nvSpPr>
        <p:spPr>
          <a:xfrm>
            <a:off x="875434" y="1315494"/>
            <a:ext cx="7393131" cy="291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13" y="563288"/>
            <a:ext cx="919037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đưa ra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đây:</a:t>
            </a:r>
            <a:endParaRPr lang="vi-V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A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74" y="1596797"/>
            <a:ext cx="1176766" cy="1286270"/>
          </a:xfrm>
          <a:prstGeom prst="rect">
            <a:avLst/>
          </a:prstGeom>
        </p:spPr>
      </p:pic>
      <p:pic>
        <p:nvPicPr>
          <p:cNvPr id="22" name="图片 8" descr="60b273595b16c4c226c3aa593d6cc1d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522" y="3854235"/>
            <a:ext cx="979665" cy="128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96666 0.94815 L -0.96666 0.94846 C -0.94982 0.9463 -0.93333 0.94661 -0.91666 0.94352 C -0.91094 0.9426 -0.9 0.93519 -0.9 0.9355 C -0.89861 0.93303 -0.89739 0.93056 -0.89548 0.92871 C -0.89427 0.92778 -0.89288 0.92809 -0.89166 0.92655 C -0.87725 0.9105 -0.88785 0.9176 -0.87378 0.90587 C -0.87205 0.90402 -0.86979 0.90309 -0.86823 0.90155 C -0.86406 0.89753 -0.85833 0.89044 -0.85503 0.88642 C -0.84878 0.87963 -0.84878 0.88118 -0.84305 0.87161 C -0.83385 0.8571 -0.8342 0.85587 -0.82621 0.83797 C -0.82482 0.83457 -0.82291 0.83118 -0.82187 0.82686 C -0.81996 0.82253 -0.81857 0.81821 -0.81666 0.81482 C -0.81666 0.81389 -0.80503 0.78828 -0.8026 0.78272 C -0.80069 0.7784 -0.79896 0.77624 -0.79791 0.77192 C -0.79653 0.76883 -0.79496 0.76513 -0.7941 0.76173 C -0.78628 0.73118 -0.79739 0.76513 -0.78819 0.73858 C -0.78628 0.7247 -0.78802 0.73426 -0.7835 0.71883 C -0.78246 0.71667 -0.7816 0.71389 -0.78107 0.71111 C -0.78055 0.70895 -0.78055 0.70587 -0.77986 0.70463 C -0.77882 0.70124 -0.77725 0.69908 -0.77621 0.6963 C -0.77465 0.69198 -0.77153 0.68365 -0.77153 0.68365 C -0.771 0.68056 -0.771 0.67716 -0.77031 0.675 C -0.76962 0.67192 -0.76788 0.66945 -0.76666 0.66605 C -0.76475 0.66173 -0.76215 0.65432 -0.76076 0.6497 C -0.76007 0.6463 -0.75903 0.64383 -0.75833 0.64136 C -0.75764 0.63735 -0.75712 0.63395 -0.75607 0.63056 C -0.75521 0.62747 -0.75382 0.625 -0.75243 0.62223 C -0.75208 0.62007 -0.75191 0.61791 -0.75139 0.61574 C -0.75017 0.61081 -0.74861 0.60618 -0.74774 0.60093 C -0.74705 0.59692 -0.74705 0.59229 -0.74653 0.58828 C -0.74444 0.57346 -0.74392 0.57716 -0.74045 0.56297 C -0.73889 0.55587 -0.73819 0.54784 -0.73576 0.54167 C -0.73455 0.53889 -0.73333 0.53611 -0.73212 0.53334 C -0.73073 0.52902 -0.72986 0.52346 -0.72743 0.52068 L -0.72066 0.51204 C -0.70694 0.51266 -0.6934 0.51266 -0.67986 0.5142 C -0.67656 0.51451 -0.67378 0.5176 -0.67048 0.51852 C -0.66406 0.52007 -0.65746 0.52007 -0.65139 0.52068 L -0.64444 0.52284 C -0.64132 0.52346 -0.63854 0.52377 -0.63576 0.5247 C -0.61562 0.5321 -0.6375 0.52686 -0.61562 0.53118 C -0.60833 0.5355 -0.60017 0.54044 -0.59305 0.54383 C -0.58923 0.54537 -0.58576 0.54599 -0.58212 0.54815 C -0.57639 0.55155 -0.57118 0.55741 -0.56545 0.56081 C -0.55833 0.56513 -0.55729 0.56544 -0.55 0.5713 C -0.54514 0.57562 -0.5408 0.58087 -0.53594 0.58395 C -0.53264 0.58611 -0.52934 0.58797 -0.52621 0.59044 C -0.52396 0.59229 -0.52153 0.59507 -0.5191 0.59692 C -0.51267 0.60155 -0.5066 0.60649 -0.5 0.60957 C -0.49687 0.61081 -0.49357 0.61204 -0.49045 0.61358 C -0.4618 0.62747 -0.48264 0.61821 -0.46944 0.62439 C -0.45625 0.62284 -0.44305 0.62253 -0.42986 0.62007 C -0.42812 0.61976 -0.42673 0.61729 -0.42517 0.61574 C -0.41493 0.60772 -0.42326 0.61636 -0.41198 0.60309 L -0.41198 0.6034 C -0.41041 0.60155 -0.4085 0.60062 -0.40729 0.59877 C -0.40416 0.59507 -0.40121 0.58982 -0.39774 0.58611 C -0.39357 0.58179 -0.38455 0.57284 -0.38229 0.56729 C -0.37535 0.55124 -0.38229 0.56544 -0.37378 0.55247 C -0.3651 0.53858 -0.37066 0.54568 -0.36354 0.53118 C -0.35798 0.52099 -0.35625 0.52007 -0.35225 0.50988 C -0.35139 0.5071 -0.35121 0.50402 -0.35017 0.50155 C -0.34913 0.49908 -0.34757 0.49753 -0.3467 0.49507 C -0.34566 0.4926 -0.34514 0.4892 -0.3441 0.48673 C -0.34305 0.48365 -0.34166 0.48118 -0.34045 0.47809 C -0.3375 0.47007 -0.33541 0.46297 -0.33142 0.45494 C -0.3283 0.4497 -0.32569 0.44414 -0.32274 0.43982 C -0.31823 0.43395 -0.31302 0.42871 -0.30955 0.42099 C -0.30798 0.4176 -0.30694 0.41328 -0.30486 0.41019 C -0.30278 0.40679 -0.30017 0.40463 -0.29774 0.40216 C -0.29114 0.39476 -0.28489 0.38488 -0.27725 0.38087 C -0.27621 0.38025 -0.27535 0.37932 -0.27378 0.37871 C -0.27274 0.37716 -0.2717 0.37562 -0.27031 0.3747 C -0.26857 0.37315 -0.26666 0.37315 -0.26458 0.37253 C -0.26302 0.37161 -0.26198 0.37099 -0.26094 0.37037 C -0.25903 0.36945 -0.25694 0.36883 -0.25486 0.36821 C -0.25312 0.36729 -0.25156 0.36667 -0.25 0.36605 C -0.24444 0.36389 -0.23767 0.36266 -0.23212 0.36173 C -0.22153 0.36019 -0.20538 0.35834 -0.19531 0.35772 C -0.1816 0.35155 -0.20243 0.3605 -0.17153 0.35124 L -0.16423 0.34908 C -0.16232 0.34784 -0.16024 0.34599 -0.15833 0.34507 C -0.15503 0.3426 -0.14774 0.33858 -0.14774 0.33889 C -0.14653 0.33704 -0.14531 0.33519 -0.14392 0.33395 C -0.14114 0.33179 -0.13767 0.32963 -0.13455 0.32809 C -0.13194 0.32315 -0.13073 0.32037 -0.12725 0.31729 C -0.12621 0.31636 -0.125 0.31605 -0.12378 0.31544 C -0.12291 0.31389 -0.12135 0.31266 -0.12031 0.31111 C -0.11666 0.30618 -0.11319 0.30062 -0.10955 0.2963 C -0.10607 0.29198 -0.10503 0.29074 -0.10121 0.28581 C -0.09896 0.2821 -0.09653 0.27809 -0.09392 0.275 C -0.09149 0.27192 -0.08819 0.27007 -0.08576 0.26667 C -0.08385 0.2642 -0.08264 0.2605 -0.08107 0.25803 C -0.06701 0.2392 -0.08611 0.27007 -0.07153 0.24753 C -0.06475 0.23704 -0.06857 0.2426 -0.06423 0.23272 C -0.06128 0.22562 -0.05833 0.21791 -0.05503 0.21173 C -0.05312 0.20895 -0.05156 0.20618 -0.05 0.20309 C -0.04392 0.19044 -0.04948 0.19815 -0.04288 0.19044 C -0.03975 0.16729 -0.04531 0.2034 -0.03472 0.16513 C -0.03333 0.16081 -0.03229 0.15618 -0.03107 0.15247 C -0.03003 0.14939 -0.02847 0.14692 -0.02725 0.14383 C -0.02656 0.14167 -0.02569 0.13951 -0.025 0.13766 C -0.02465 0.13457 -0.02448 0.13179 -0.02396 0.12902 C -0.02257 0.12284 -0.021 0.11945 -0.01892 0.1142 C -0.01857 0.11204 -0.0184 0.10988 -0.01788 0.10772 C -0.01545 0.09784 -0.01441 0.09846 -0.01319 0.08673 C -0.01285 0.08457 -0.01128 0.07007 -0.01076 0.0676 C -0.01024 0.06544 -0.0092 0.06358 -0.00833 0.06142 C -0.00607 0.0534 -0.00434 0.04198 -0.00364 0.03395 C -0.0033 0.03087 -0.00173 0.0105 -1.94444E-6 0.00834 L 0.00365 0.00432 L -1.94444E-6 -3.82716E-6 " pathEditMode="relative" rAng="0" ptsTypes="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7" y="-4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4"/>
          <p:cNvSpPr/>
          <p:nvPr/>
        </p:nvSpPr>
        <p:spPr>
          <a:xfrm rot="294179">
            <a:off x="3419525" y="656947"/>
            <a:ext cx="2304948" cy="2173931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Title 1"/>
          <p:cNvSpPr txBox="1"/>
          <p:nvPr/>
        </p:nvSpPr>
        <p:spPr>
          <a:xfrm>
            <a:off x="2054201" y="2885270"/>
            <a:ext cx="5239227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VẬN DỤNG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8396" y="1511023"/>
            <a:ext cx="747207" cy="74720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345441"/>
            <a:ext cx="8402320" cy="46871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>
            <a:spLocks noGrp="1"/>
          </p:cNvSpPr>
          <p:nvPr/>
        </p:nvSpPr>
        <p:spPr>
          <a:xfrm>
            <a:off x="435696" y="1796485"/>
            <a:ext cx="8181168" cy="307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Dựa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pháp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luật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chống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nhằm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tuyên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truyền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dục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45" y="345138"/>
            <a:ext cx="930928" cy="87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WPS Presentation</Application>
  <PresentationFormat>On-screen Show (16:9)</PresentationFormat>
  <Paragraphs>48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SimSun</vt:lpstr>
      <vt:lpstr>Wingdings</vt:lpstr>
      <vt:lpstr>Arial</vt:lpstr>
      <vt:lpstr>Montserrat</vt:lpstr>
      <vt:lpstr>Montserrat Medium</vt:lpstr>
      <vt:lpstr>Montserrat ExtraBold</vt:lpstr>
      <vt:lpstr>Roboto</vt:lpstr>
      <vt:lpstr>Open Sans</vt:lpstr>
      <vt:lpstr>Signika</vt:lpstr>
      <vt:lpstr>Times New Roman</vt:lpstr>
      <vt:lpstr>inpin heiti</vt:lpstr>
      <vt:lpstr>Erica One</vt:lpstr>
      <vt:lpstr>Montserrat</vt:lpstr>
      <vt:lpstr>Microsoft YaHei</vt:lpstr>
      <vt:lpstr>Arial Unicode MS</vt:lpstr>
      <vt:lpstr>Fun Games Classroom Kit by Slidesgo</vt:lpstr>
      <vt:lpstr>PowerPoint 演示文稿</vt:lpstr>
      <vt:lpstr>PHÒNG, CHỐNG  TỆ NẠN XÃ HỘI TIẾT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PHÒNG, CHỐNG TỆ NẠN XÃ HỘI</dc:title>
  <dc:creator/>
  <cp:lastModifiedBy>LAPTOP ASUS</cp:lastModifiedBy>
  <cp:revision>19</cp:revision>
  <dcterms:created xsi:type="dcterms:W3CDTF">2022-09-04T07:32:00Z</dcterms:created>
  <dcterms:modified xsi:type="dcterms:W3CDTF">2022-09-06T13:31:20Z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